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using a PE-conjugated secondary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85428" y="946655"/>
            <a:ext cx="35596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(#tek16)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87" y="1772816"/>
            <a:ext cx="5456908" cy="3264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19</cp:revision>
  <dcterms:created xsi:type="dcterms:W3CDTF">2012-09-11T08:25:44Z</dcterms:created>
  <dcterms:modified xsi:type="dcterms:W3CDTF">2015-03-17T13:05:47Z</dcterms:modified>
</cp:coreProperties>
</file>